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6" r:id="rId2"/>
    <p:sldMasterId id="2147483729" r:id="rId3"/>
  </p:sldMasterIdLst>
  <p:notesMasterIdLst>
    <p:notesMasterId r:id="rId5"/>
  </p:notesMasterIdLst>
  <p:sldIdLst>
    <p:sldId id="276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C8E11-94C6-4DE4-9EE8-2715A48570CF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CDF2D-5567-4798-9D7C-B90381EA28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124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E29D28-9E05-43DD-9E64-EDDAF0C14B8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42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44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14941C-BB64-4D84-B285-8C2432886592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F4DD2-F01A-47C2-B7C6-780E4957C582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40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16AC8D-3F1A-429F-B832-F1581CFFD821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DFF6AD-0891-4010-8A9D-17C243BD60BE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4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9FC484-2CD4-45CD-BA70-F5CA14D42406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D0CC8-80BB-4EF4-89B8-B165F9F55C71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989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baseline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defRPr>
            </a:lvl1pPr>
            <a:lvl2pPr>
              <a:defRPr b="1" baseline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b="1" baseline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defRPr>
            </a:lvl3pPr>
            <a:lvl4pPr>
              <a:defRPr b="1" baseline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defRPr>
            </a:lvl4pPr>
            <a:lvl5pPr>
              <a:defRPr b="1" baseline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+mn-lt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461769-04C4-4612-B425-46A01B60AA79}" type="slidenum">
              <a:rPr kumimoji="0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69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D8321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217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F9853A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325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F49F39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673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EEA841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50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F7DB01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661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F3EA55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516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42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</p:pic>
      <p:pic>
        <p:nvPicPr>
          <p:cNvPr id="3" name="圖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68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DAF42-A58C-4C80-A964-88A28EE4D3E1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A31E23-F2CF-4FA3-B8DD-544737DE40F5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2742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5074DA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753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348DE5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284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1CD1FE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866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5CF1F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258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00887B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4482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3ACCC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710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4CDEE4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33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7AECF2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5825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-6350"/>
            <a:ext cx="12192000" cy="690563"/>
          </a:xfrm>
          <a:prstGeom prst="rect">
            <a:avLst/>
          </a:prstGeom>
          <a:solidFill>
            <a:srgbClr val="46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19" rIns="91404" bIns="45719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63"/>
            <a:ext cx="121920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BFF84-EAE7-41DB-9F18-C028472365D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7855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98B958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23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37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78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755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693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631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570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5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A526CA-D487-4CBE-9761-33D322FE35DD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CEA19A-E81B-489A-8EAA-61A5579EB20D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7008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1038"/>
          </a:xfrm>
          <a:prstGeom prst="rect">
            <a:avLst/>
          </a:prstGeom>
          <a:solidFill>
            <a:srgbClr val="8AC63E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885" tIns="60943" rIns="121885" bIns="60943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3113-002D-EA46-9F7E-5DA2C0B5A4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73070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3727B-2916-4E9B-A3C1-ACB5558FD7D4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016" y="1392"/>
            <a:ext cx="527381" cy="260648"/>
          </a:xfrm>
        </p:spPr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A408EE-C9B3-409B-84C4-12D81836F8A3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968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4C0BE-295F-4592-95C3-C7F40C67B8DC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27381" cy="365125"/>
          </a:xfrm>
        </p:spPr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72449F-017E-45FB-A8BB-8C8EC130BB14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7831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5CBF0-8459-4ECC-AFD0-E1458DB721B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63A7B5-210E-4F81-8678-27C40FF73D16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1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118713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投影片編號版面配置區 6"/>
          <p:cNvSpPr txBox="1">
            <a:spLocks/>
          </p:cNvSpPr>
          <p:nvPr userDrawn="1"/>
        </p:nvSpPr>
        <p:spPr>
          <a:xfrm>
            <a:off x="11664619" y="47327"/>
            <a:ext cx="527381" cy="260648"/>
          </a:xfrm>
          <a:prstGeom prst="rect">
            <a:avLst/>
          </a:prstGeom>
        </p:spPr>
        <p:txBody>
          <a:bodyPr vert="horz" lIns="121915" tIns="60957" rIns="121915" bIns="60957" rtlCol="0" anchor="ctr"/>
          <a:lstStyle>
            <a:defPPr>
              <a:defRPr lang="zh-TW"/>
            </a:defPPr>
            <a:lvl1pPr marL="0" algn="ctr" defTabSz="91435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A8B87-113A-4D5A-B2E7-0052FF93AE1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7924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E3EC8-F469-4A53-B0ED-B8333F068EA9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A8B87-113A-4D5A-B2E7-0052FF93AE1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5717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667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7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667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7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D05F52-EB1F-4ABB-A614-E75628AD95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FDD77-23D8-41DB-8232-5EA9CB0B1B4B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684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677EED-3A4F-479F-8DAC-E06E31926D76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D66C7B-AD15-4D2F-A5B9-EA4C1649BBCC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0912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F3B4C-DCF7-4CEC-A039-02AA89F65EB6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B4460-76B2-4074-AFBB-031EC96A1B2C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8529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55" indent="0">
              <a:buNone/>
              <a:defRPr sz="1600"/>
            </a:lvl2pPr>
            <a:lvl3pPr marL="1219110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CCBE1C-CAD5-4ED8-BEC6-28A83B9A9BF7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309BB-310E-4288-BC45-DC46227331B9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0111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55" indent="0">
              <a:buNone/>
              <a:defRPr sz="3733"/>
            </a:lvl2pPr>
            <a:lvl3pPr marL="1219110" indent="0">
              <a:buNone/>
              <a:defRPr sz="3200"/>
            </a:lvl3pPr>
            <a:lvl4pPr marL="1828664" indent="0">
              <a:buNone/>
              <a:defRPr sz="2667"/>
            </a:lvl4pPr>
            <a:lvl5pPr marL="2438218" indent="0">
              <a:buNone/>
              <a:defRPr sz="2667"/>
            </a:lvl5pPr>
            <a:lvl6pPr marL="3047772" indent="0">
              <a:buNone/>
              <a:defRPr sz="2667"/>
            </a:lvl6pPr>
            <a:lvl7pPr marL="3657327" indent="0">
              <a:buNone/>
              <a:defRPr sz="2667"/>
            </a:lvl7pPr>
            <a:lvl8pPr marL="4266880" indent="0">
              <a:buNone/>
              <a:defRPr sz="2667"/>
            </a:lvl8pPr>
            <a:lvl9pPr marL="4876435" indent="0">
              <a:buNone/>
              <a:defRPr sz="2667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55" indent="0">
              <a:buNone/>
              <a:defRPr sz="1600"/>
            </a:lvl2pPr>
            <a:lvl3pPr marL="1219110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A52D88-5514-467F-896A-3AC26892F20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7BACAE-A77F-44F5-B266-2B00489BD454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62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200152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200152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8DF632-33D9-4EFE-A3D6-300B3E5B6B87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9D3D05-54E4-423D-B5DF-6FD726870D93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778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611430-FA2E-4FD4-B9F4-3BB95401A2D7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17531C-65CB-4D9B-A2AB-D13843B677F6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0679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A7713-2C52-4974-A240-38298E6E798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23FCDF-BC80-4092-8302-873FEA49070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2787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3727B-2916-4E9B-A3C1-ACB5558FD7D4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016" y="1392"/>
            <a:ext cx="527381" cy="260648"/>
          </a:xfrm>
        </p:spPr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A408EE-C9B3-409B-84C4-12D81836F8A3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1625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4C0BE-295F-4592-95C3-C7F40C67B8DC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27381" cy="365125"/>
          </a:xfrm>
        </p:spPr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72449F-017E-45FB-A8BB-8C8EC130BB14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0506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15CBF0-8459-4ECC-AFD0-E1458DB721B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63A7B5-210E-4F81-8678-27C40FF73D16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1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118713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投影片編號版面配置區 6"/>
          <p:cNvSpPr txBox="1">
            <a:spLocks/>
          </p:cNvSpPr>
          <p:nvPr userDrawn="1"/>
        </p:nvSpPr>
        <p:spPr>
          <a:xfrm>
            <a:off x="11664619" y="47327"/>
            <a:ext cx="527381" cy="260648"/>
          </a:xfrm>
          <a:prstGeom prst="rect">
            <a:avLst/>
          </a:prstGeom>
        </p:spPr>
        <p:txBody>
          <a:bodyPr vert="horz" lIns="121915" tIns="60957" rIns="121915" bIns="60957" rtlCol="0" anchor="ctr"/>
          <a:lstStyle>
            <a:defPPr>
              <a:defRPr lang="zh-TW"/>
            </a:defPPr>
            <a:lvl1pPr marL="0" algn="ctr" defTabSz="91435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A8B87-113A-4D5A-B2E7-0052FF93AE1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3303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E3EC8-F469-4A53-B0ED-B8333F068EA9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A8B87-113A-4D5A-B2E7-0052FF93AE1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8685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667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7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667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7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D05F52-EB1F-4ABB-A614-E75628AD9500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FDD77-23D8-41DB-8232-5EA9CB0B1B4B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8168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677EED-3A4F-479F-8DAC-E06E31926D76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D66C7B-AD15-4D2F-A5B9-EA4C1649BBCC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1408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F3B4C-DCF7-4CEC-A039-02AA89F65EB6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B4460-76B2-4074-AFBB-031EC96A1B2C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8576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55" indent="0">
              <a:buNone/>
              <a:defRPr sz="1600"/>
            </a:lvl2pPr>
            <a:lvl3pPr marL="1219110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CCBE1C-CAD5-4ED8-BEC6-28A83B9A9BF7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309BB-310E-4288-BC45-DC46227331B9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23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79" indent="0">
              <a:buNone/>
              <a:defRPr sz="2667" b="1"/>
            </a:lvl2pPr>
            <a:lvl3pPr marL="1218780" indent="0">
              <a:buNone/>
              <a:defRPr sz="2400" b="1"/>
            </a:lvl3pPr>
            <a:lvl4pPr marL="1828165" indent="0">
              <a:buNone/>
              <a:defRPr sz="2133" b="1"/>
            </a:lvl4pPr>
            <a:lvl5pPr marL="2437558" indent="0">
              <a:buNone/>
              <a:defRPr sz="2133" b="1"/>
            </a:lvl5pPr>
            <a:lvl6pPr marL="3046936" indent="0">
              <a:buNone/>
              <a:defRPr sz="2133" b="1"/>
            </a:lvl6pPr>
            <a:lvl7pPr marL="3656315" indent="0">
              <a:buNone/>
              <a:defRPr sz="2133" b="1"/>
            </a:lvl7pPr>
            <a:lvl8pPr marL="4265707" indent="0">
              <a:buNone/>
              <a:defRPr sz="2133" b="1"/>
            </a:lvl8pPr>
            <a:lvl9pPr marL="4875093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86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79" indent="0">
              <a:buNone/>
              <a:defRPr sz="2667" b="1"/>
            </a:lvl2pPr>
            <a:lvl3pPr marL="1218780" indent="0">
              <a:buNone/>
              <a:defRPr sz="2400" b="1"/>
            </a:lvl3pPr>
            <a:lvl4pPr marL="1828165" indent="0">
              <a:buNone/>
              <a:defRPr sz="2133" b="1"/>
            </a:lvl4pPr>
            <a:lvl5pPr marL="2437558" indent="0">
              <a:buNone/>
              <a:defRPr sz="2133" b="1"/>
            </a:lvl5pPr>
            <a:lvl6pPr marL="3046936" indent="0">
              <a:buNone/>
              <a:defRPr sz="2133" b="1"/>
            </a:lvl6pPr>
            <a:lvl7pPr marL="3656315" indent="0">
              <a:buNone/>
              <a:defRPr sz="2133" b="1"/>
            </a:lvl7pPr>
            <a:lvl8pPr marL="4265707" indent="0">
              <a:buNone/>
              <a:defRPr sz="2133" b="1"/>
            </a:lvl8pPr>
            <a:lvl9pPr marL="4875093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86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E626A5-A520-4509-8730-BC4663641593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CBF026-3372-4CC5-9799-E5299F2A7957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9117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55" indent="0">
              <a:buNone/>
              <a:defRPr sz="3733"/>
            </a:lvl2pPr>
            <a:lvl3pPr marL="1219110" indent="0">
              <a:buNone/>
              <a:defRPr sz="3200"/>
            </a:lvl3pPr>
            <a:lvl4pPr marL="1828664" indent="0">
              <a:buNone/>
              <a:defRPr sz="2667"/>
            </a:lvl4pPr>
            <a:lvl5pPr marL="2438218" indent="0">
              <a:buNone/>
              <a:defRPr sz="2667"/>
            </a:lvl5pPr>
            <a:lvl6pPr marL="3047772" indent="0">
              <a:buNone/>
              <a:defRPr sz="2667"/>
            </a:lvl6pPr>
            <a:lvl7pPr marL="3657327" indent="0">
              <a:buNone/>
              <a:defRPr sz="2667"/>
            </a:lvl7pPr>
            <a:lvl8pPr marL="4266880" indent="0">
              <a:buNone/>
              <a:defRPr sz="2667"/>
            </a:lvl8pPr>
            <a:lvl9pPr marL="4876435" indent="0">
              <a:buNone/>
              <a:defRPr sz="2667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55" indent="0">
              <a:buNone/>
              <a:defRPr sz="1600"/>
            </a:lvl2pPr>
            <a:lvl3pPr marL="1219110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A52D88-5514-467F-896A-3AC26892F20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7BACAE-A77F-44F5-B266-2B00489BD454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3296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611430-FA2E-4FD4-B9F4-3BB95401A2D7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17531C-65CB-4D9B-A2AB-D13843B677F6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8106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A7713-2C52-4974-A240-38298E6E798D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23FCDF-BC80-4092-8302-873FEA49070F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75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924C8E-F115-4347-8864-6CFCF5A26CD6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DF91F8-662D-4B36-90FD-0AB967E2C034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25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9AF45E-8C94-428E-9E89-B47AD9B37BB5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B2F471-3BD3-4A7C-A274-765FAD41ACA7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61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6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379" indent="0">
              <a:buNone/>
              <a:defRPr sz="1600"/>
            </a:lvl2pPr>
            <a:lvl3pPr marL="1218780" indent="0">
              <a:buNone/>
              <a:defRPr sz="1333"/>
            </a:lvl3pPr>
            <a:lvl4pPr marL="1828165" indent="0">
              <a:buNone/>
              <a:defRPr sz="1200"/>
            </a:lvl4pPr>
            <a:lvl5pPr marL="2437558" indent="0">
              <a:buNone/>
              <a:defRPr sz="1200"/>
            </a:lvl5pPr>
            <a:lvl6pPr marL="3046936" indent="0">
              <a:buNone/>
              <a:defRPr sz="1200"/>
            </a:lvl6pPr>
            <a:lvl7pPr marL="3656315" indent="0">
              <a:buNone/>
              <a:defRPr sz="1200"/>
            </a:lvl7pPr>
            <a:lvl8pPr marL="4265707" indent="0">
              <a:buNone/>
              <a:defRPr sz="1200"/>
            </a:lvl8pPr>
            <a:lvl9pPr marL="4875093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BBE788-C1CB-40E4-A8DC-E1A36A423565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BE7D43-4459-41F5-B6D1-6E16F9222DCB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379" indent="0">
              <a:buNone/>
              <a:defRPr sz="3733"/>
            </a:lvl2pPr>
            <a:lvl3pPr marL="1218780" indent="0">
              <a:buNone/>
              <a:defRPr sz="3200"/>
            </a:lvl3pPr>
            <a:lvl4pPr marL="1828165" indent="0">
              <a:buNone/>
              <a:defRPr sz="2667"/>
            </a:lvl4pPr>
            <a:lvl5pPr marL="2437558" indent="0">
              <a:buNone/>
              <a:defRPr sz="2667"/>
            </a:lvl5pPr>
            <a:lvl6pPr marL="3046936" indent="0">
              <a:buNone/>
              <a:defRPr sz="2667"/>
            </a:lvl6pPr>
            <a:lvl7pPr marL="3656315" indent="0">
              <a:buNone/>
              <a:defRPr sz="2667"/>
            </a:lvl7pPr>
            <a:lvl8pPr marL="4265707" indent="0">
              <a:buNone/>
              <a:defRPr sz="2667"/>
            </a:lvl8pPr>
            <a:lvl9pPr marL="4875093" indent="0">
              <a:buNone/>
              <a:defRPr sz="2667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55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379" indent="0">
              <a:buNone/>
              <a:defRPr sz="1600"/>
            </a:lvl2pPr>
            <a:lvl3pPr marL="1218780" indent="0">
              <a:buNone/>
              <a:defRPr sz="1333"/>
            </a:lvl3pPr>
            <a:lvl4pPr marL="1828165" indent="0">
              <a:buNone/>
              <a:defRPr sz="1200"/>
            </a:lvl4pPr>
            <a:lvl5pPr marL="2437558" indent="0">
              <a:buNone/>
              <a:defRPr sz="1200"/>
            </a:lvl5pPr>
            <a:lvl6pPr marL="3046936" indent="0">
              <a:buNone/>
              <a:defRPr sz="1200"/>
            </a:lvl6pPr>
            <a:lvl7pPr marL="3656315" indent="0">
              <a:buNone/>
              <a:defRPr sz="1200"/>
            </a:lvl7pPr>
            <a:lvl8pPr marL="4265707" indent="0">
              <a:buNone/>
              <a:defRPr sz="1200"/>
            </a:lvl8pPr>
            <a:lvl9pPr marL="4875093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7CB126-4F79-453A-9F0F-981206F0012D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E9280-78A3-4E7B-A1AB-2792512F70A4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096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4" tIns="45707" rIns="91414" bIns="457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14" tIns="45707" rIns="91414" bIns="4570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F690C-65A1-4548-8DA6-E92C58C78B24}" type="datetimeFigureOut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14" tIns="45707" rIns="91414" bIns="4570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14" tIns="45707" rIns="91414" bIns="45707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898989"/>
                </a:solidFill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5398E-1A30-413C-8A2B-3F0E18315FE6}" type="slidenum">
              <a:rPr kumimoji="0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5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新細明體" charset="-120"/>
        </a:defRPr>
      </a:lvl5pPr>
      <a:lvl6pPr marL="60937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新細明體" charset="-120"/>
        </a:defRPr>
      </a:lvl6pPr>
      <a:lvl7pPr marL="121878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新細明體" charset="-120"/>
        </a:defRPr>
      </a:lvl7pPr>
      <a:lvl8pPr marL="182816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新細明體" charset="-120"/>
        </a:defRPr>
      </a:lvl8pPr>
      <a:lvl9pPr marL="2437558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新細明體" charset="-12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1624" indent="-304688" algn="l" defTabSz="1218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1018" indent="-304688" algn="l" defTabSz="1218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0404" indent="-304688" algn="l" defTabSz="1218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9789" indent="-304688" algn="l" defTabSz="1218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79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80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558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936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315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707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093" algn="l" defTabSz="12187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94C47F-D415-4F15-9E98-2576DA8A51BC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2997" y="0"/>
            <a:ext cx="527381" cy="260648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952249-7A03-4C84-AFC1-A44F39132D92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59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ctr" defTabSz="121911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67" indent="-457167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26" indent="-380972" algn="l" defTabSz="1219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887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40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994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548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94C47F-D415-4F15-9E98-2576DA8A51BC}" type="datetime1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2024/10/18</a:t>
            </a:fld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-2997" y="0"/>
            <a:ext cx="527381" cy="260648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219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952249-7A03-4C84-AFC1-A44F39132D92}" type="slidenum">
              <a:rPr kumimoji="0" lang="zh-TW" alt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ctr" defTabSz="1219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67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82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ftr="0" dt="0"/>
  <p:txStyles>
    <p:titleStyle>
      <a:lvl1pPr algn="ctr" defTabSz="121911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67" indent="-457167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26" indent="-380972" algn="l" defTabSz="1219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887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40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994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548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1219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圖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800" y="4186384"/>
            <a:ext cx="3282674" cy="23303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610"/>
          <a:stretch>
            <a:fillRect/>
          </a:stretch>
        </p:blipFill>
        <p:spPr bwMode="auto">
          <a:xfrm>
            <a:off x="21167" y="-8264"/>
            <a:ext cx="4525433" cy="60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0" name="矩形 9"/>
          <p:cNvSpPr>
            <a:spLocks noChangeArrowheads="1"/>
          </p:cNvSpPr>
          <p:nvPr/>
        </p:nvSpPr>
        <p:spPr bwMode="auto">
          <a:xfrm>
            <a:off x="7791450" y="3878263"/>
            <a:ext cx="3532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59402" name="文字方塊 1"/>
          <p:cNvSpPr txBox="1">
            <a:spLocks noChangeArrowheads="1"/>
          </p:cNvSpPr>
          <p:nvPr/>
        </p:nvSpPr>
        <p:spPr bwMode="auto">
          <a:xfrm>
            <a:off x="163513" y="39639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9404" name="文字方塊 11"/>
          <p:cNvSpPr txBox="1">
            <a:spLocks noChangeArrowheads="1"/>
          </p:cNvSpPr>
          <p:nvPr/>
        </p:nvSpPr>
        <p:spPr bwMode="auto">
          <a:xfrm>
            <a:off x="468313" y="42687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4" name="矩形 7"/>
          <p:cNvSpPr>
            <a:spLocks noChangeArrowheads="1"/>
          </p:cNvSpPr>
          <p:nvPr/>
        </p:nvSpPr>
        <p:spPr bwMode="auto">
          <a:xfrm>
            <a:off x="0" y="0"/>
            <a:ext cx="6247535" cy="70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40" tIns="45691" rIns="91240" bIns="45691">
            <a:spAutoFit/>
          </a:bodyPr>
          <a:lstStyle>
            <a:lvl1pPr defTabSz="1217613">
              <a:spcBef>
                <a:spcPct val="20000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1217613">
              <a:spcBef>
                <a:spcPct val="20000"/>
              </a:spcBef>
              <a:buFont typeface="Arial" panose="020B0604020202020204" pitchFamily="34" charset="0"/>
              <a:buChar char="–"/>
              <a:defRPr sz="37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12176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1217613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1217613">
              <a:spcBef>
                <a:spcPct val="20000"/>
              </a:spcBef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zh-TW" alt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精神醫學部：</a:t>
            </a:r>
            <a:r>
              <a:rPr kumimoji="1" lang="zh-TW" alt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醫療特色</a:t>
            </a:r>
            <a:endParaRPr kumimoji="1" lang="en-US" altLang="zh-TW" sz="4000" b="1" i="1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434885" y="1075978"/>
            <a:ext cx="664549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en-US" altLang="zh-TW" sz="32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rTMS </a:t>
            </a:r>
            <a:r>
              <a:rPr lang="zh-TW" altLang="en-US" sz="32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重複性經顱磁刺激</a:t>
            </a:r>
            <a:endParaRPr lang="en-US" altLang="zh-TW" sz="3200" b="1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治療憂鬱症的新技術，增加不同的治療方式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非藥物、非侵入性且沒有明顯的副作用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FDA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認證有效治療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參考影片：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/>
          </a:p>
          <a:p>
            <a:endParaRPr lang="en-US" altLang="zh-TW" sz="28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0392" y="4340884"/>
            <a:ext cx="3175866" cy="2021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361" y="3095230"/>
            <a:ext cx="1104461" cy="1104461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6867" b="96710" l="1025" r="96380">
                        <a14:foregroundMark x1="13251" y1="20887" x2="13251" y2="20887"/>
                        <a14:foregroundMark x1="13251" y1="21316" x2="7172" y2="7324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96" y="3045004"/>
            <a:ext cx="3656724" cy="1745936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124878" y="1148502"/>
            <a:ext cx="52971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zh-TW" altLang="en-US" sz="32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自律神經檢測</a:t>
            </a:r>
            <a:endParaRPr lang="en-US" altLang="zh-TW" sz="3200" b="1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自律神經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活性狀態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的重要指標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非侵入性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檢測快速</a:t>
            </a:r>
            <a:endParaRPr lang="en-US" altLang="zh-TW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/>
          </a:p>
          <a:p>
            <a:endParaRPr lang="en-US" altLang="zh-TW" sz="28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43943" y="4816699"/>
            <a:ext cx="4763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諮詢電話：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04-22052121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分機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11564</a:t>
            </a:r>
          </a:p>
        </p:txBody>
      </p:sp>
    </p:spTree>
    <p:extLst>
      <p:ext uri="{BB962C8B-B14F-4D97-AF65-F5344CB8AC3E}">
        <p14:creationId xmlns:p14="http://schemas.microsoft.com/office/powerpoint/2010/main" val="1622858806"/>
      </p:ext>
    </p:extLst>
  </p:cSld>
  <p:clrMapOvr>
    <a:masterClrMapping/>
  </p:clrMapOvr>
</p:sld>
</file>

<file path=ppt/theme/theme1.xml><?xml version="1.0" encoding="utf-8"?>
<a:theme xmlns:a="http://schemas.openxmlformats.org/drawingml/2006/main" name="1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佈景主題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佈景主題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69</Words>
  <Application>Microsoft Office PowerPoint</Application>
  <PresentationFormat>寬螢幕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16_Office 佈景主題</vt:lpstr>
      <vt:lpstr>10_佈景主題8</vt:lpstr>
      <vt:lpstr>佈景主題8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Kuan-Cheng Chang</dc:creator>
  <cp:lastModifiedBy>cmuh</cp:lastModifiedBy>
  <cp:revision>14</cp:revision>
  <dcterms:created xsi:type="dcterms:W3CDTF">2021-12-13T04:04:28Z</dcterms:created>
  <dcterms:modified xsi:type="dcterms:W3CDTF">2024-10-18T01:59:43Z</dcterms:modified>
</cp:coreProperties>
</file>